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 (2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1980034" y="-315738"/>
            <a:ext cx="4985148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2025-12-15T05:38:48Z</dcterms:created>
  <dcterms:modified xsi:type="dcterms:W3CDTF">2025-12-15T05:39:10Z</dcterms:modified>
</cp:coreProperties>
</file>