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92288" y="144016"/>
            <a:ext cx="53285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4050" y="-243730"/>
            <a:ext cx="49851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4050" y="-243730"/>
            <a:ext cx="49851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4050" y="-243730"/>
            <a:ext cx="49851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24050" y="-243730"/>
            <a:ext cx="498514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2025-12-15T05:34:50Z</dcterms:created>
  <dcterms:modified xsi:type="dcterms:W3CDTF">2025-12-15T05:38:01Z</dcterms:modified>
</cp:coreProperties>
</file>